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740" y="-558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 1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284987"/>
            <a:ext cx="4267199" cy="5522259"/>
          </a:xfrm>
        </p:spPr>
      </p:pic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159</TotalTime>
  <Words>5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Long Island Creek Site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13</cp:revision>
  <dcterms:created xsi:type="dcterms:W3CDTF">2012-07-03T18:48:29Z</dcterms:created>
  <dcterms:modified xsi:type="dcterms:W3CDTF">2012-07-10T23:10:12Z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